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C31EFE-7D13-4F31-8F13-88DC94EB5A45}">
  <a:tblStyle styleId="{72C31EFE-7D13-4F31-8F13-88DC94EB5A4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d162267e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3d162267e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9bc184d6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9bc184d6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ac6d39976_1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ac6d39976_1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{72C31EFE-7D13-4F31-8F13-88DC94EB5A45}</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Clr>
                          <a:schemeClr val="dk1"/>
                        </a:buClr>
                        <a:buSzPts val="1100"/>
                        <a:buFont typeface="Arial"/>
                        <a:buNone/>
                      </a:pPr>
                      <a:r>
                        <a:t/>
                      </a:r>
                      <a:endParaRPr>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{72C31EFE-7D13-4F31-8F13-88DC94EB5A45}</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action or process of dissolving or being dissolved; the closing down or dismissal of an assembly, partnership, or official body</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Clr>
                          <a:schemeClr val="dk1"/>
                        </a:buClr>
                        <a:buSzPts val="1100"/>
                        <a:buFont typeface="Arial"/>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“Many observers agree that Gorbachev’s foreign policy led to the fall of the Berlin Wall and the subsequent dissolution of the Warsaw Pact.”</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Wisła Suraska, </a:t>
                      </a:r>
                      <a:r>
                        <a:rPr i="1" lang="en" sz="1500">
                          <a:latin typeface="Inter"/>
                          <a:ea typeface="Inter"/>
                          <a:cs typeface="Inter"/>
                          <a:sym typeface="Inter"/>
                        </a:rPr>
                        <a:t>How the Soviet Union Disappeared: An Essay on the Causes of Dissolution</a:t>
                      </a:r>
                      <a:r>
                        <a:rPr lang="en" sz="1500">
                          <a:latin typeface="Inter"/>
                          <a:ea typeface="Inter"/>
                          <a:cs typeface="Inter"/>
                          <a:sym typeface="Inter"/>
                        </a:rPr>
                        <a:t>, 1998.</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Dissolution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do you think the club dissolved? What could have been done to keep it strong? How can student groups prepare for leadership changes?</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151" name="Google Shape;151;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52" name="Google Shape;152;p28"/>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Club That Fell Apart</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a:solidFill>
                  <a:schemeClr val="dk1"/>
                </a:solidFill>
                <a:latin typeface="Inter"/>
                <a:ea typeface="Inter"/>
                <a:cs typeface="Inter"/>
                <a:sym typeface="Inter"/>
              </a:rPr>
              <a:t>A popular afterschool club starts to lose members after the founding leaders graduate. The new leaders can’t agree on how to run things, and people stop showing up. Soon, the club is disbanded due to lack of interest and poor communication.</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000">
                <a:solidFill>
                  <a:schemeClr val="dk1"/>
                </a:solidFill>
                <a:latin typeface="Inter"/>
                <a:ea typeface="Inter"/>
                <a:cs typeface="Inter"/>
                <a:sym typeface="Inter"/>
              </a:rPr>
              <a:t>Image generated with AI</a:t>
            </a:r>
            <a:endParaRPr sz="10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153" name="Google Shape;153;p28" title="ChatGPT Image Jun 25, 2025, 01_51_23 PM.png"/>
          <p:cNvPicPr preferRelativeResize="0"/>
          <p:nvPr/>
        </p:nvPicPr>
        <p:blipFill>
          <a:blip r:embed="rId3">
            <a:alphaModFix/>
          </a:blip>
          <a:stretch>
            <a:fillRect/>
          </a:stretch>
        </p:blipFill>
        <p:spPr>
          <a:xfrm>
            <a:off x="605176" y="2029750"/>
            <a:ext cx="3205901" cy="21372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